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06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5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9081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306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4482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2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585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7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11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72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0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75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50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74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3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00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63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064896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smtClean="0">
                <a:solidFill>
                  <a:schemeClr val="tx1"/>
                </a:solidFill>
              </a:rPr>
              <a:t>Способы расчётов. Экскурсия к </a:t>
            </a:r>
            <a:r>
              <a:rPr lang="ru-RU" dirty="0" err="1" smtClean="0">
                <a:solidFill>
                  <a:schemeClr val="tx1"/>
                </a:solidFill>
              </a:rPr>
              <a:t>платежому</a:t>
            </a:r>
            <a:r>
              <a:rPr lang="ru-RU" dirty="0" smtClean="0">
                <a:solidFill>
                  <a:schemeClr val="tx1"/>
                </a:solidFill>
              </a:rPr>
              <a:t> терминалу, банковскому терминалу, в магазин»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661248"/>
            <a:ext cx="7854696" cy="1752600"/>
          </a:xfrm>
        </p:spPr>
        <p:txBody>
          <a:bodyPr/>
          <a:lstStyle/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Воспитатель </a:t>
            </a:r>
            <a:r>
              <a:rPr lang="ru-RU" dirty="0" err="1" smtClean="0"/>
              <a:t>Карасова</a:t>
            </a:r>
            <a:r>
              <a:rPr lang="ru-RU" dirty="0" smtClean="0"/>
              <a:t> А.В.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69269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6195">
              <a:spcAft>
                <a:spcPts val="0"/>
              </a:spcAft>
            </a:pPr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</a:rPr>
              <a:t>Муниципальное дошкольное образовательное учреждение детский сад</a:t>
            </a:r>
            <a:endParaRPr lang="ru-RU"/>
          </a:p>
          <a:p>
            <a:pPr marL="36195" marR="36195" indent="450215" algn="ctr">
              <a:spcAft>
                <a:spcPts val="0"/>
              </a:spcAft>
            </a:pPr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</a:rPr>
              <a:t>общеразвивающего вида «Елочка»</a:t>
            </a:r>
            <a:endParaRPr lang="ru-RU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389120"/>
          </a:xfrm>
        </p:spPr>
        <p:txBody>
          <a:bodyPr/>
          <a:lstStyle/>
          <a:p>
            <a:r>
              <a:rPr lang="ru-RU" dirty="0" smtClean="0"/>
              <a:t>Нужно вставить карточку в терминал и подождать, что напишет банкомат. </a:t>
            </a:r>
            <a:endParaRPr lang="ru-RU" dirty="0"/>
          </a:p>
        </p:txBody>
      </p:sp>
      <p:sp>
        <p:nvSpPr>
          <p:cNvPr id="6154" name="AutoShape 10" descr="C:\Users\meles\Downloads\vvodim_pin_kod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5760640" cy="43696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389120"/>
          </a:xfrm>
        </p:spPr>
        <p:txBody>
          <a:bodyPr/>
          <a:lstStyle/>
          <a:p>
            <a:r>
              <a:rPr lang="ru-RU" dirty="0" smtClean="0"/>
              <a:t>Вводим </a:t>
            </a:r>
            <a:r>
              <a:rPr lang="ru-RU" dirty="0" err="1" smtClean="0"/>
              <a:t>пин-код</a:t>
            </a:r>
            <a:r>
              <a:rPr lang="ru-RU" dirty="0" smtClean="0"/>
              <a:t>. </a:t>
            </a:r>
            <a:r>
              <a:rPr lang="ru-RU" dirty="0" err="1" smtClean="0"/>
              <a:t>Пин-код</a:t>
            </a:r>
            <a:r>
              <a:rPr lang="ru-RU" dirty="0" smtClean="0"/>
              <a:t> – это такие секретные цифры, которые знает только владелец своей карты.</a:t>
            </a:r>
          </a:p>
        </p:txBody>
      </p:sp>
      <p:sp>
        <p:nvSpPr>
          <p:cNvPr id="6154" name="AutoShape 10" descr="C:\Users\meles\Downloads\vvodim_pin_kod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140968"/>
            <a:ext cx="4425858" cy="3024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579" name="Picture 3" descr="C:\Users\meles\Downloads\3791562201708291259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564904"/>
            <a:ext cx="4450973" cy="29687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389120"/>
          </a:xfrm>
        </p:spPr>
        <p:txBody>
          <a:bodyPr/>
          <a:lstStyle/>
          <a:p>
            <a:r>
              <a:rPr lang="ru-RU" dirty="0" smtClean="0"/>
              <a:t>Если возникают трудности, то можно обратиться за помощью к консультанту.</a:t>
            </a:r>
          </a:p>
        </p:txBody>
      </p:sp>
      <p:sp>
        <p:nvSpPr>
          <p:cNvPr id="6154" name="AutoShape 10" descr="C:\Users\meles\Downloads\vvodim_pin_kod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2" name="Picture 2" descr="https://sber-help.ru/wp-content/uploads/2019/03/rabota-konsultan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72816"/>
            <a:ext cx="4860540" cy="32403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539552" y="522920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Консультант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помогает людям оформить документы, выполнить операцию с картой тому, кто затрудняется в этом.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389120"/>
          </a:xfrm>
        </p:spPr>
        <p:txBody>
          <a:bodyPr/>
          <a:lstStyle/>
          <a:p>
            <a:r>
              <a:rPr lang="ru-RU" dirty="0" smtClean="0"/>
              <a:t>Также банкоматы стоят в некоторых больших магазинах. Через банкомат можно оплачивать покупки в магазине.</a:t>
            </a:r>
            <a:endParaRPr lang="ru-RU" dirty="0"/>
          </a:p>
        </p:txBody>
      </p:sp>
      <p:sp>
        <p:nvSpPr>
          <p:cNvPr id="6154" name="AutoShape 10" descr="C:\Users\meles\Downloads\vvodim_pin_kod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0" name="Picture 2" descr="C:\Users\meles\Downloads\a97d3d8c9a6a6155875851a018ebc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04864"/>
            <a:ext cx="6804876" cy="45416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AutoShape 10" descr="C:\Users\meles\Downloads\vvodim_pin_kod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C:\Users\meles\Downloads\Bakery-820-A-038-HR_preview-1024x76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836712"/>
            <a:ext cx="7200800" cy="54076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051" name="Picture 3" descr="C:\Users\meles\Downloads\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6036" cy="7020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Образовательные:</a:t>
            </a:r>
            <a:r>
              <a:rPr lang="ru-RU" dirty="0" smtClean="0"/>
              <a:t> познакомить детей на практике с оплатой через платёжный терминал, процессом снятия наличных денег с банковской карты, внесением наличных на банковскую карту.</a:t>
            </a:r>
          </a:p>
          <a:p>
            <a:r>
              <a:rPr lang="ru-RU" b="1" dirty="0" smtClean="0"/>
              <a:t>Развивающие:</a:t>
            </a:r>
            <a:r>
              <a:rPr lang="ru-RU" dirty="0" smtClean="0"/>
              <a:t> развивать познавательную активность через совместную деятельность родителей, детей и педагогов.</a:t>
            </a:r>
          </a:p>
          <a:p>
            <a:r>
              <a:rPr lang="ru-RU" b="1" dirty="0" smtClean="0"/>
              <a:t>Воспитательные</a:t>
            </a:r>
            <a:r>
              <a:rPr lang="ru-RU" dirty="0" smtClean="0"/>
              <a:t>: воспитывать доброжелательное отношение к окружающим.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Дети, я хочу предложить вам посетить виртуальную экскурсию, но сначала прошу отгадать – человеку какой профессии принадлежат эти предметы?</a:t>
            </a:r>
            <a:endParaRPr lang="ru-RU" dirty="0"/>
          </a:p>
        </p:txBody>
      </p:sp>
      <p:pic>
        <p:nvPicPr>
          <p:cNvPr id="1029" name="Picture 5" descr="C:\Users\meles\Downloads\7776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933056"/>
            <a:ext cx="2664296" cy="2642930"/>
          </a:xfrm>
          <a:prstGeom prst="rect">
            <a:avLst/>
          </a:prstGeom>
          <a:noFill/>
        </p:spPr>
      </p:pic>
      <p:pic>
        <p:nvPicPr>
          <p:cNvPr id="1031" name="Picture 7" descr="C:\Users\meles\Downloads\depositphotos_13459822-stock-illustration-calculator-and-mon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89040"/>
            <a:ext cx="3262682" cy="2924944"/>
          </a:xfrm>
          <a:prstGeom prst="rect">
            <a:avLst/>
          </a:prstGeom>
          <a:noFill/>
        </p:spPr>
      </p:pic>
      <p:pic>
        <p:nvPicPr>
          <p:cNvPr id="1032" name="Picture 8" descr="C:\Users\meles\Downloads\d0e17cd3428028305014247cc564699b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861048"/>
            <a:ext cx="3059832" cy="2634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Верно, банковскому работнику.</a:t>
            </a:r>
            <a:endParaRPr lang="ru-RU" dirty="0"/>
          </a:p>
        </p:txBody>
      </p:sp>
      <p:pic>
        <p:nvPicPr>
          <p:cNvPr id="2050" name="Picture 2" descr="https://www.greets.ru/images/holidays/den-rabotnika-sberbanka/den-rabotnika-sberbanka-4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628800"/>
            <a:ext cx="3810000" cy="3810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59832" y="191683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 – банковский работник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4389120"/>
          </a:xfrm>
        </p:spPr>
        <p:txBody>
          <a:bodyPr/>
          <a:lstStyle/>
          <a:p>
            <a:r>
              <a:rPr lang="ru-RU" dirty="0" smtClean="0"/>
              <a:t>Дети, куда мы с вами пришли?</a:t>
            </a:r>
          </a:p>
          <a:p>
            <a:r>
              <a:rPr lang="ru-RU" dirty="0" smtClean="0"/>
              <a:t>В Сбербанк.</a:t>
            </a:r>
            <a:endParaRPr lang="ru-RU" dirty="0"/>
          </a:p>
        </p:txBody>
      </p:sp>
      <p:pic>
        <p:nvPicPr>
          <p:cNvPr id="17410" name="Picture 2" descr="https://i2.wp.com/www.evropro31.ru/wp-content/uploads/2020/08/sb-2.jpg?fit=2560%2C1440&amp;ssl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924944"/>
            <a:ext cx="5976664" cy="33598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389120"/>
          </a:xfrm>
        </p:spPr>
        <p:txBody>
          <a:bodyPr/>
          <a:lstStyle/>
          <a:p>
            <a:r>
              <a:rPr lang="ru-RU" dirty="0" smtClean="0"/>
              <a:t>Эмблема Сбербанка.</a:t>
            </a:r>
            <a:endParaRPr lang="ru-RU" dirty="0"/>
          </a:p>
        </p:txBody>
      </p:sp>
      <p:pic>
        <p:nvPicPr>
          <p:cNvPr id="1027" name="Picture 3" descr="C:\Users\meles\Downloads\oao_sberbank_ross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20888"/>
            <a:ext cx="3799805" cy="37998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4389120"/>
          </a:xfrm>
        </p:spPr>
        <p:txBody>
          <a:bodyPr/>
          <a:lstStyle/>
          <a:p>
            <a:r>
              <a:rPr lang="ru-RU" dirty="0" smtClean="0"/>
              <a:t>В здании Сбербанка установлены терминалы.</a:t>
            </a:r>
            <a:endParaRPr lang="ru-RU" dirty="0"/>
          </a:p>
        </p:txBody>
      </p:sp>
      <p:pic>
        <p:nvPicPr>
          <p:cNvPr id="2050" name="Picture 2" descr="C:\Users\meles\Downloads\thumb_25_news_wid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348880"/>
            <a:ext cx="5760640" cy="37566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389120"/>
          </a:xfrm>
        </p:spPr>
        <p:txBody>
          <a:bodyPr/>
          <a:lstStyle/>
          <a:p>
            <a:r>
              <a:rPr lang="ru-RU" dirty="0" smtClean="0"/>
              <a:t>Пластиковая карта с эмблемой Сбербанка.</a:t>
            </a:r>
            <a:endParaRPr lang="ru-RU" dirty="0"/>
          </a:p>
        </p:txBody>
      </p:sp>
      <p:pic>
        <p:nvPicPr>
          <p:cNvPr id="4099" name="Picture 3" descr="C:\Users\meles\Downloads\momentcard-cashb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060848"/>
            <a:ext cx="4338966" cy="2698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539552" y="466344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meles\Downloads\3e1d4602a9ee62b27909d5272f8ec5ec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96952"/>
            <a:ext cx="4440674" cy="26696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764704"/>
            <a:ext cx="5544616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Это терминал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5122" name="Picture 2" descr="C:\Users\meles\Downloads\X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12776"/>
            <a:ext cx="6105196" cy="45788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259</TotalTime>
  <Words>202</Words>
  <Application>Microsoft Office PowerPoint</Application>
  <PresentationFormat>Экран (4:3)</PresentationFormat>
  <Paragraphs>24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 2</vt:lpstr>
      <vt:lpstr>Wingdings 3</vt:lpstr>
      <vt:lpstr>Аспект</vt:lpstr>
      <vt:lpstr>  «Способы расчётов. Экскурсия к платежому терминалу, банковскому терминалу, в магазин»</vt:lpstr>
      <vt:lpstr>Задачи</vt:lpstr>
      <vt:lpstr>Ход занятия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«Способы расчётов. Экскурсия к платежому терминалу, банковскому терминалу, в магазин»</dc:title>
  <dc:creator>meles</dc:creator>
  <cp:lastModifiedBy>Dell</cp:lastModifiedBy>
  <cp:revision>25</cp:revision>
  <dcterms:created xsi:type="dcterms:W3CDTF">2022-03-08T08:49:18Z</dcterms:created>
  <dcterms:modified xsi:type="dcterms:W3CDTF">2023-12-09T10:05:48Z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649448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S9.1.4</vt:lpwstr>
  </property>
</Properties>
</file>