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72530" y="0"/>
            <a:ext cx="7766936" cy="1441451"/>
          </a:xfrm>
        </p:spPr>
        <p:txBody>
          <a:bodyPr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 детский сад общеразвивающего вида «Елочка»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72530" y="2757292"/>
            <a:ext cx="7766936" cy="1096899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Экология и спорт</a:t>
            </a:r>
          </a:p>
          <a:p>
            <a:pPr algn="ctr"/>
            <a:endParaRPr lang="ru-RU" sz="3600" dirty="0"/>
          </a:p>
          <a:p>
            <a:pPr algn="ctr"/>
            <a:endParaRPr lang="ru-RU" sz="3600" dirty="0" smtClean="0"/>
          </a:p>
          <a:p>
            <a:pPr algn="ctr"/>
            <a:endParaRPr lang="ru-RU" sz="3600" dirty="0"/>
          </a:p>
          <a:p>
            <a:pPr algn="ctr"/>
            <a:r>
              <a:rPr lang="ru-RU" sz="2400" dirty="0" smtClean="0"/>
              <a:t>Инструктор по физической культуре: </a:t>
            </a:r>
            <a:r>
              <a:rPr lang="ru-RU" sz="2400" dirty="0" err="1" smtClean="0"/>
              <a:t>Самакина</a:t>
            </a:r>
            <a:r>
              <a:rPr lang="ru-RU" sz="2400" dirty="0" smtClean="0"/>
              <a:t> Е. А.</a:t>
            </a:r>
          </a:p>
          <a:p>
            <a:pPr algn="ctr"/>
            <a:r>
              <a:rPr lang="ru-RU" sz="2400" dirty="0"/>
              <a:t>д</a:t>
            </a:r>
            <a:r>
              <a:rPr lang="ru-RU" sz="2400" dirty="0" smtClean="0"/>
              <a:t>. Ключи, 2021 г.</a:t>
            </a:r>
            <a:endParaRPr lang="ru-RU" sz="2400" dirty="0"/>
          </a:p>
          <a:p>
            <a:pPr algn="ctr"/>
            <a:endParaRPr lang="ru-RU" sz="3600" dirty="0" smtClean="0"/>
          </a:p>
          <a:p>
            <a:pPr algn="ctr"/>
            <a:endParaRPr lang="ru-RU" sz="3600" dirty="0"/>
          </a:p>
          <a:p>
            <a:pPr algn="ctr"/>
            <a:endParaRPr lang="ru-RU" sz="3600" dirty="0" smtClean="0"/>
          </a:p>
          <a:p>
            <a:pPr algn="ctr"/>
            <a:endParaRPr lang="ru-RU" sz="3600" dirty="0"/>
          </a:p>
          <a:p>
            <a:pPr algn="ctr"/>
            <a:endParaRPr lang="ru-RU" sz="3600" dirty="0" smtClean="0"/>
          </a:p>
          <a:p>
            <a:pPr algn="ctr"/>
            <a:endParaRPr lang="ru-RU" sz="3600" dirty="0"/>
          </a:p>
          <a:p>
            <a:pPr algn="ctr"/>
            <a:endParaRPr lang="ru-RU" sz="3600" dirty="0" smtClean="0"/>
          </a:p>
          <a:p>
            <a:pPr algn="ctr"/>
            <a:endParaRPr lang="ru-RU" sz="3600" dirty="0"/>
          </a:p>
          <a:p>
            <a:pPr algn="ctr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7781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/>
              <a:t>Спортивно-экологическая викторина «Эрудиты спорта».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006" y="1736842"/>
            <a:ext cx="3997154" cy="194306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910"/>
          <a:stretch/>
        </p:blipFill>
        <p:spPr>
          <a:xfrm>
            <a:off x="4674488" y="1736842"/>
            <a:ext cx="3561087" cy="194306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142" t="20806" r="-4142"/>
          <a:stretch/>
        </p:blipFill>
        <p:spPr>
          <a:xfrm>
            <a:off x="480575" y="3884413"/>
            <a:ext cx="1788008" cy="291292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604"/>
          <a:stretch/>
        </p:blipFill>
        <p:spPr>
          <a:xfrm>
            <a:off x="2518509" y="3884413"/>
            <a:ext cx="1748651" cy="284980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4488" y="4182091"/>
            <a:ext cx="5250097" cy="255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705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637" y="57341"/>
            <a:ext cx="8596668" cy="1320800"/>
          </a:xfrm>
        </p:spPr>
        <p:txBody>
          <a:bodyPr/>
          <a:lstStyle/>
          <a:p>
            <a:pPr algn="ctr"/>
            <a:r>
              <a:rPr lang="ru-RU" dirty="0" smtClean="0"/>
              <a:t>Спортивное </a:t>
            </a:r>
            <a:r>
              <a:rPr lang="ru-RU" dirty="0"/>
              <a:t>развлечение для детей «Лесное путешествие».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637" y="4256987"/>
            <a:ext cx="1998958" cy="250228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6368"/>
          <a:stretch/>
        </p:blipFill>
        <p:spPr>
          <a:xfrm>
            <a:off x="3984400" y="1505242"/>
            <a:ext cx="3989374" cy="250228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5755" y="4158830"/>
            <a:ext cx="2201268" cy="260043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675" y="1505242"/>
            <a:ext cx="3233758" cy="242531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6598" y="4134624"/>
            <a:ext cx="3419707" cy="256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175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Ожидаемые </a:t>
            </a:r>
            <a:r>
              <a:rPr lang="ru-RU" b="1" dirty="0" smtClean="0"/>
              <a:t>результаты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8915" y="1112375"/>
            <a:ext cx="9180344" cy="53776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1400" dirty="0"/>
          </a:p>
          <a:p>
            <a:pPr lvl="0"/>
            <a:r>
              <a:rPr lang="ru-RU" sz="2600" dirty="0"/>
              <a:t>Дети получают элементарные знания о работе организма человека в природных условиях.</a:t>
            </a:r>
          </a:p>
          <a:p>
            <a:pPr lvl="0"/>
            <a:r>
              <a:rPr lang="ru-RU" sz="2600" dirty="0"/>
              <a:t>Приобретут устойчивую мотивацию в сохранении своего здоровья; получат знания о здоровом образе жизни</a:t>
            </a:r>
          </a:p>
          <a:p>
            <a:pPr lvl="0"/>
            <a:r>
              <a:rPr lang="ru-RU" sz="2600" dirty="0"/>
              <a:t>Приобретут простейшие представления продвижения по экологической тропе направленные на укрепление их здоровья.</a:t>
            </a:r>
          </a:p>
          <a:p>
            <a:pPr lvl="0"/>
            <a:r>
              <a:rPr lang="ru-RU" sz="2600" dirty="0"/>
              <a:t>Смогут демонстрировать свои познания в окружающем мире, через игры, эстафеты, праздники.</a:t>
            </a:r>
          </a:p>
          <a:p>
            <a:pPr lvl="0"/>
            <a:r>
              <a:rPr lang="ru-RU" sz="2600" dirty="0"/>
              <a:t>Должно измениться мнение родителей к данной проблеме.</a:t>
            </a:r>
          </a:p>
          <a:p>
            <a:pPr lvl="0"/>
            <a:r>
              <a:rPr lang="ru-RU" sz="2600" dirty="0"/>
              <a:t>Повысить уровень экологической грамотности	посредством физического воспитания</a:t>
            </a:r>
            <a:r>
              <a:rPr lang="ru-RU" sz="2600" dirty="0" smtClean="0"/>
              <a:t>.</a:t>
            </a:r>
            <a:r>
              <a:rPr lang="ru-RU" sz="2600" dirty="0"/>
              <a:t> </a:t>
            </a:r>
          </a:p>
          <a:p>
            <a:pPr marL="457200" lvl="1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3550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327" y="334537"/>
            <a:ext cx="9723863" cy="1595863"/>
          </a:xfrm>
        </p:spPr>
        <p:txBody>
          <a:bodyPr>
            <a:normAutofit/>
          </a:bodyPr>
          <a:lstStyle/>
          <a:p>
            <a:pPr algn="ctr"/>
            <a:r>
              <a:rPr lang="ru-RU" u="sng" dirty="0" smtClean="0"/>
              <a:t>Цель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8924" y="1736842"/>
            <a:ext cx="8596668" cy="3880773"/>
          </a:xfrm>
        </p:spPr>
        <p:txBody>
          <a:bodyPr>
            <a:normAutofit/>
          </a:bodyPr>
          <a:lstStyle/>
          <a:p>
            <a:r>
              <a:rPr lang="ru-RU" sz="3600" dirty="0"/>
              <a:t>создание условий для укрепления здоровья дошкольников</a:t>
            </a:r>
            <a:r>
              <a:rPr lang="ru-RU" sz="3600" dirty="0" smtClean="0"/>
              <a:t>,</a:t>
            </a:r>
          </a:p>
          <a:p>
            <a:r>
              <a:rPr lang="ru-RU" sz="3600" dirty="0" smtClean="0"/>
              <a:t> </a:t>
            </a:r>
            <a:r>
              <a:rPr lang="ru-RU" sz="3600" dirty="0"/>
              <a:t>формирование здорового образ </a:t>
            </a:r>
            <a:r>
              <a:rPr lang="ru-RU" sz="3600" dirty="0" smtClean="0"/>
              <a:t>жизни.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4117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2235" y="1270000"/>
            <a:ext cx="9723863" cy="4439424"/>
          </a:xfrm>
        </p:spPr>
        <p:txBody>
          <a:bodyPr>
            <a:noAutofit/>
          </a:bodyPr>
          <a:lstStyle/>
          <a:p>
            <a:r>
              <a:rPr lang="ru-RU" sz="2800" dirty="0" smtClean="0"/>
              <a:t>Формировать чувство ответственности за сохранение и укрепление своего здоровья;</a:t>
            </a:r>
          </a:p>
          <a:p>
            <a:r>
              <a:rPr lang="ru-RU" sz="2800" dirty="0" smtClean="0"/>
              <a:t>Сплочение детей, педагогов в процессе активного сотрудничества в ходе реализации проекта;</a:t>
            </a:r>
          </a:p>
          <a:p>
            <a:r>
              <a:rPr lang="ru-RU" sz="2800" dirty="0" smtClean="0"/>
              <a:t>Создание условий для внедрения и апробации системы физкультурно-оздоровительной работы экологической направленности;</a:t>
            </a:r>
          </a:p>
          <a:p>
            <a:r>
              <a:rPr lang="ru-RU" sz="2800" dirty="0" smtClean="0"/>
              <a:t>Создание развивающей среды для физкультурно-экологического развития дошкольников.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29450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9268"/>
          </a:xfrm>
        </p:spPr>
        <p:txBody>
          <a:bodyPr/>
          <a:lstStyle/>
          <a:p>
            <a:pPr algn="ctr"/>
            <a:r>
              <a:rPr lang="ru-RU" b="1" dirty="0"/>
              <a:t>Проект	</a:t>
            </a:r>
            <a:r>
              <a:rPr lang="ru-RU" b="1" dirty="0" smtClean="0"/>
              <a:t>предполагает: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795" y="1538868"/>
            <a:ext cx="9567745" cy="388077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повышение</a:t>
            </a:r>
            <a:r>
              <a:rPr lang="ru-RU" sz="2800" dirty="0"/>
              <a:t>	эффективности	образования дошкольников в области физической культуры и в области экологии при условии их интеграции, </a:t>
            </a:r>
            <a:endParaRPr lang="ru-RU" sz="2800" dirty="0" smtClean="0"/>
          </a:p>
          <a:p>
            <a:r>
              <a:rPr lang="ru-RU" sz="2800" dirty="0" smtClean="0"/>
              <a:t>что </a:t>
            </a:r>
            <a:r>
              <a:rPr lang="ru-RU" sz="2800" dirty="0"/>
              <a:t>может быть достигнуто за счет формирования у детей экологических знаний в процессе занятий физическими упражнениями, </a:t>
            </a:r>
            <a:endParaRPr lang="ru-RU" sz="2800" dirty="0" smtClean="0"/>
          </a:p>
          <a:p>
            <a:r>
              <a:rPr lang="ru-RU" sz="2800" dirty="0" smtClean="0"/>
              <a:t>а </a:t>
            </a:r>
            <a:r>
              <a:rPr lang="ru-RU" sz="2800" dirty="0"/>
              <a:t>также взаимодействия сотрудников дошкольного учреждения и родителей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699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894666" cy="2824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3666" y="1268492"/>
            <a:ext cx="8596668" cy="3880773"/>
          </a:xfrm>
        </p:spPr>
        <p:txBody>
          <a:bodyPr>
            <a:normAutofit/>
          </a:bodyPr>
          <a:lstStyle/>
          <a:p>
            <a:r>
              <a:rPr lang="ru-RU" sz="2800" b="1" dirty="0"/>
              <a:t>Проект </a:t>
            </a:r>
            <a:r>
              <a:rPr lang="ru-RU" sz="2800" b="1" dirty="0" smtClean="0"/>
              <a:t>рассчитан: </a:t>
            </a:r>
            <a:r>
              <a:rPr lang="ru-RU" sz="2800" dirty="0"/>
              <a:t>на детей 5-7 лет</a:t>
            </a:r>
            <a:r>
              <a:rPr lang="ru-RU" sz="2800" dirty="0" smtClean="0"/>
              <a:t>.</a:t>
            </a:r>
          </a:p>
          <a:p>
            <a:endParaRPr lang="ru-RU" sz="2800" dirty="0"/>
          </a:p>
          <a:p>
            <a:r>
              <a:rPr lang="ru-RU" sz="2800" b="1" dirty="0"/>
              <a:t>Срок реализации проекта: </a:t>
            </a:r>
            <a:r>
              <a:rPr lang="ru-RU" sz="2800" dirty="0" smtClean="0"/>
              <a:t>краткосрочный, </a:t>
            </a:r>
          </a:p>
          <a:p>
            <a:pPr marL="0" indent="0">
              <a:buNone/>
            </a:pPr>
            <a:r>
              <a:rPr lang="ru-RU" sz="2800" dirty="0" smtClean="0"/>
              <a:t>(</a:t>
            </a:r>
            <a:r>
              <a:rPr lang="ru-RU" sz="2800" dirty="0"/>
              <a:t>с 18 по </a:t>
            </a:r>
            <a:r>
              <a:rPr lang="ru-RU" sz="2800" dirty="0" smtClean="0"/>
              <a:t>22 </a:t>
            </a:r>
            <a:r>
              <a:rPr lang="ru-RU" sz="2800" dirty="0"/>
              <a:t>января 2021г</a:t>
            </a:r>
            <a:r>
              <a:rPr lang="ru-RU" sz="2800" dirty="0" smtClean="0"/>
              <a:t>.)</a:t>
            </a:r>
          </a:p>
          <a:p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b="1" dirty="0"/>
              <a:t>Участники проекта</a:t>
            </a:r>
            <a:r>
              <a:rPr lang="ru-RU" sz="2800" dirty="0"/>
              <a:t>. Дети средних, старших и подготовительных групп, </a:t>
            </a:r>
            <a:r>
              <a:rPr lang="ru-RU" sz="2800" dirty="0" smtClean="0"/>
              <a:t>педагоги</a:t>
            </a:r>
            <a:r>
              <a:rPr lang="ru-RU" sz="2800" dirty="0"/>
              <a:t>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2399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2661" y="319668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План работы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366" y="823951"/>
            <a:ext cx="9679258" cy="587793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18 ЯНВАРЯ.</a:t>
            </a:r>
          </a:p>
          <a:p>
            <a:r>
              <a:rPr lang="ru-RU" sz="2000" dirty="0" smtClean="0"/>
              <a:t>Утренняя гимнастика,  «История  возникновения спорта», беседа,</a:t>
            </a:r>
          </a:p>
          <a:p>
            <a:pPr marL="0" indent="0">
              <a:buNone/>
            </a:pPr>
            <a:r>
              <a:rPr lang="ru-RU" sz="2000" dirty="0" smtClean="0"/>
              <a:t> Рисование «Я выбираю спорт».</a:t>
            </a:r>
          </a:p>
          <a:p>
            <a:pPr marL="0" indent="0" algn="ctr">
              <a:buNone/>
            </a:pPr>
            <a:r>
              <a:rPr lang="ru-RU" sz="2000" dirty="0" smtClean="0"/>
              <a:t>19 января</a:t>
            </a:r>
          </a:p>
          <a:p>
            <a:r>
              <a:rPr lang="ru-RU" sz="2000" dirty="0"/>
              <a:t>Утренняя гимнастика</a:t>
            </a:r>
            <a:r>
              <a:rPr lang="ru-RU" sz="2000" dirty="0" smtClean="0"/>
              <a:t>, Правила оказания первой помощи (при ушибе и царапинах) презентация. Консультация «Воспитание экологической культуры дошкольников через активные формы физкультурно-оздоровительной работы».</a:t>
            </a:r>
          </a:p>
          <a:p>
            <a:pPr marL="0" indent="0" algn="ctr">
              <a:buNone/>
            </a:pPr>
            <a:r>
              <a:rPr lang="ru-RU" sz="2000" dirty="0" smtClean="0"/>
              <a:t>20января</a:t>
            </a:r>
          </a:p>
          <a:p>
            <a:r>
              <a:rPr lang="ru-RU" sz="2000" dirty="0"/>
              <a:t>Утренняя </a:t>
            </a:r>
            <a:r>
              <a:rPr lang="ru-RU" sz="2000" dirty="0" smtClean="0"/>
              <a:t>гимнастика, Спортивно-экологическая викторина «Эрудиты спорта».</a:t>
            </a:r>
          </a:p>
          <a:p>
            <a:pPr algn="ctr"/>
            <a:r>
              <a:rPr lang="ru-RU" sz="2000" dirty="0" smtClean="0"/>
              <a:t>21 января</a:t>
            </a:r>
          </a:p>
          <a:p>
            <a:r>
              <a:rPr lang="ru-RU" sz="2000" dirty="0"/>
              <a:t>Утренняя </a:t>
            </a:r>
            <a:r>
              <a:rPr lang="ru-RU" sz="2000" dirty="0" smtClean="0"/>
              <a:t>гимнастика, «Спорт и окружающая среда», беседа.</a:t>
            </a:r>
          </a:p>
          <a:p>
            <a:pPr algn="ctr"/>
            <a:r>
              <a:rPr lang="ru-RU" sz="2000" dirty="0" smtClean="0"/>
              <a:t>22 января</a:t>
            </a:r>
          </a:p>
          <a:p>
            <a:r>
              <a:rPr lang="ru-RU" sz="2000" dirty="0"/>
              <a:t>Утренняя </a:t>
            </a:r>
            <a:r>
              <a:rPr lang="ru-RU" sz="2000" dirty="0" smtClean="0"/>
              <a:t>гимнастика,  спортивное развлечение для детей «Лесное путешествие».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644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«Экологическая гимнастика»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4264" y="1134437"/>
            <a:ext cx="3434575" cy="252290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8229" y="1134437"/>
            <a:ext cx="3629359" cy="255663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4264" y="4135981"/>
            <a:ext cx="3568391" cy="267629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8229" y="4090255"/>
            <a:ext cx="3629359" cy="2722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41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«История  возникновения спорта», беседа,</a:t>
            </a:r>
            <a:br>
              <a:rPr lang="ru-RU" dirty="0"/>
            </a:b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233" y="1270000"/>
            <a:ext cx="3302413" cy="2476810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3980" y="2021778"/>
            <a:ext cx="3737724" cy="280329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91039" y="3610518"/>
            <a:ext cx="3883928" cy="2912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365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Рисование «Я выбираю спорт».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7361" y="1446911"/>
            <a:ext cx="3185480" cy="238911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3316" b="342"/>
          <a:stretch/>
        </p:blipFill>
        <p:spPr>
          <a:xfrm>
            <a:off x="3715812" y="1446911"/>
            <a:ext cx="2519711" cy="238911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1046"/>
          <a:stretch/>
        </p:blipFill>
        <p:spPr>
          <a:xfrm>
            <a:off x="6609999" y="1270000"/>
            <a:ext cx="2289526" cy="241021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135" y="4047759"/>
            <a:ext cx="3286072" cy="246455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5812" y="4047759"/>
            <a:ext cx="3286072" cy="246455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9038" y="4047759"/>
            <a:ext cx="3221647" cy="2416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26781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</TotalTime>
  <Words>319</Words>
  <Application>Microsoft Office PowerPoint</Application>
  <PresentationFormat>Широкоэкранный</PresentationFormat>
  <Paragraphs>57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Wingdings 3</vt:lpstr>
      <vt:lpstr>Грань</vt:lpstr>
      <vt:lpstr>Муниципальное дошкольное образовательное учреждение детский сад общеразвивающего вида «Елочка» </vt:lpstr>
      <vt:lpstr>Цель проекта:</vt:lpstr>
      <vt:lpstr>Задачи:</vt:lpstr>
      <vt:lpstr>Проект предполагает: </vt:lpstr>
      <vt:lpstr>Презентация PowerPoint</vt:lpstr>
      <vt:lpstr>План работы   </vt:lpstr>
      <vt:lpstr>«Экологическая гимнастика»</vt:lpstr>
      <vt:lpstr>«История  возникновения спорта», беседа, </vt:lpstr>
      <vt:lpstr> Рисование «Я выбираю спорт». </vt:lpstr>
      <vt:lpstr> Спортивно-экологическая викторина «Эрудиты спорта». </vt:lpstr>
      <vt:lpstr>Спортивное развлечение для детей «Лесное путешествие».</vt:lpstr>
      <vt:lpstr>Ожидаемые результаты: 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 детский сад общеразвивающего вида «Елочка»</dc:title>
  <dc:creator>Admin</dc:creator>
  <cp:lastModifiedBy>АИС</cp:lastModifiedBy>
  <cp:revision>12</cp:revision>
  <dcterms:created xsi:type="dcterms:W3CDTF">2021-01-26T05:20:31Z</dcterms:created>
  <dcterms:modified xsi:type="dcterms:W3CDTF">2021-03-22T02:44:55Z</dcterms:modified>
</cp:coreProperties>
</file>